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F8ADAD-AB30-964C-85A7-9D07D0DD1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7BEEE272-04CD-3442-9068-88CA3300F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3A82D1A-BA07-7B42-A716-2DBB09BDA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C6AA1F9-5F90-0542-AEAF-B623F47F2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8227D03-0940-C84A-AC3D-6804F66F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4076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B1A06-AD41-4E4D-9394-DD9A2B2EE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3B970A8-F3D1-9C4D-9E62-9F0A37656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0AE9C85-B768-954D-AC3A-0B535809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149D2A5-34D4-4249-AD4C-F21AD17A7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7E8BC59-FF3D-8E4D-A2A1-47E6141DB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2022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44788593-5283-EB4B-ACC0-0DE6F7F412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6BDBC488-9BC0-5645-B185-460282750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84E0DC1-AFCA-7343-8225-E8556326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F07D5C3-22BD-2146-952F-AE6B9F2F2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42739B7-7935-DE41-8AF7-B3029145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96494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1F213-2BEA-994A-A790-CEBD26041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3818E38-5C6C-5C45-9135-8BC4D9645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A82EDB8-66BF-6041-89CC-E05647E4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BACE73-E47A-E343-9DAB-3A33300D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38A13BB-1073-C340-93B3-4B07A674D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04395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470C59-4A87-EF46-A2C1-6379C8062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3BB38A5-9AE8-E445-B23D-4B9026569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E8A444A-30E7-4345-9C35-2D801C5B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FE05BA6-7D22-774C-91F9-E9435A7BE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8C23D74-0BEC-FD44-9059-A7ED82A0F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78798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97DBDB-C43A-FE4A-8BD2-9333F70D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3A08F9A-1C5C-D242-8F75-D4D3CE3FBD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A349ACF-96FC-3640-86F0-19C8DADB2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497C451-40E7-2B46-B5D5-4F23FBD4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CBE91D3-CF02-ED4A-B9B3-86EC6EAFB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D7C35BD-7ED1-1747-965B-85FA6B0C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80310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EF7DC-9D55-7843-8D31-9CB796AC8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42ECEBB-6374-EA46-885F-B37914E5F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ADF279C-F06B-3144-8249-B84DD8EC3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C9BC4E09-AC40-854E-AD1E-343DE44250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DF7D23C-A492-F44D-BAC6-94314D3FBA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FCE17592-8691-0145-868E-33E1EA150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40DEA67B-C5F4-5F49-8B15-5B562B2AB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04968FB2-65AF-4445-A10E-ECEE0318F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106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CE06DA-D9D4-214F-833A-30F24C395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4A2B4EA-78B7-0949-83B9-E6D3DA630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94BE0B56-34CA-5940-BC18-8C6F7EAB7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E9A7F2A-F7EF-BF48-8CBA-1D59DF2E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98731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E7F845C0-C38F-A64C-A848-DA79FCD5F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3E806EA1-C5E2-874D-8BA1-96C539D3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44EA411-FD88-5E46-9626-D293C69C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8687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0981B9-69B6-6B47-95C5-783C802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4382E7B-8EF5-784C-9241-51E8A63E4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4F82DEA-DC5D-7D41-BF73-EF12D1476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0645A8F-5EC9-5041-A22B-0E39DACA7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DEC051F3-0502-5A40-8AF1-EF1E9EDA1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870F3DE-B3F4-6D40-A9DB-41CF5A202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0551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304BAC-7B00-A241-8ECC-9894CD0F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CDA3C802-E030-694B-9349-0E6B8A60E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3BD587C-4CD4-6F40-8755-88A46A419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A9D8F8F-37CC-5948-A91F-7734897D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C1C37947-E3EB-E949-B53A-37E16E20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7EC3893-36FD-9540-A90E-7CAC83858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4212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4404A063-F704-BD40-BF5C-978A032ED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B493062-8039-2A45-A15E-922CA1EB3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CC163EB-FCB2-D64A-A646-52C2A6A23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4C0AB-64C1-CC42-9F1B-71E4CF9DAB62}" type="datetimeFigureOut">
              <a:rPr lang="da-DK" smtClean="0"/>
              <a:t>29.10.2021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7E02B78-C726-DB42-923B-C2CC83BFF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4CE2394-46EF-B341-BFB2-33DEE5335F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25719-05FB-7443-9974-9E17B5FFA85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237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D704EFE-42E8-4C4D-AF32-312001F77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Billede 16">
            <a:extLst>
              <a:ext uri="{FF2B5EF4-FFF2-40B4-BE49-F238E27FC236}">
                <a16:creationId xmlns:a16="http://schemas.microsoft.com/office/drawing/2014/main" id="{09410AAA-14E2-7044-8584-28B32BE4A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2" r="10542"/>
          <a:stretch/>
        </p:blipFill>
        <p:spPr>
          <a:xfrm>
            <a:off x="8279916" y="3404289"/>
            <a:ext cx="4063977" cy="3428990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F9BBA99E-E4C6-DB48-9780-2A27924F89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93" r="15334" b="2"/>
          <a:stretch/>
        </p:blipFill>
        <p:spPr>
          <a:xfrm>
            <a:off x="8279916" y="6186"/>
            <a:ext cx="4083465" cy="3428990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C9D4FBB5-40A2-A848-8DAB-1C2E8DCF4C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06" r="15547" b="2"/>
          <a:stretch/>
        </p:blipFill>
        <p:spPr>
          <a:xfrm>
            <a:off x="4102840" y="8"/>
            <a:ext cx="4064005" cy="3428990"/>
          </a:xfrm>
          <a:prstGeom prst="rect">
            <a:avLst/>
          </a:prstGeom>
        </p:spPr>
      </p:pic>
      <p:pic>
        <p:nvPicPr>
          <p:cNvPr id="5" name="Billede 4" descr="Et billede, der indeholder tekst, monitor, skærmbillede, sølv&#10;&#10;Automatisk genereret beskrivelse">
            <a:extLst>
              <a:ext uri="{FF2B5EF4-FFF2-40B4-BE49-F238E27FC236}">
                <a16:creationId xmlns:a16="http://schemas.microsoft.com/office/drawing/2014/main" id="{1A86144B-A95B-A243-B2A6-070E9BE0A3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625" r="9625" b="3"/>
          <a:stretch/>
        </p:blipFill>
        <p:spPr>
          <a:xfrm>
            <a:off x="-27161" y="-2"/>
            <a:ext cx="4059916" cy="3429000"/>
          </a:xfrm>
          <a:prstGeom prst="rect">
            <a:avLst/>
          </a:prstGeom>
        </p:spPr>
      </p:pic>
      <p:pic>
        <p:nvPicPr>
          <p:cNvPr id="15" name="Billede 14" descr="Et billede, der indeholder tekst, skærmbillede, monitor, indendørs&#10;&#10;Automatisk genereret beskrivelse">
            <a:extLst>
              <a:ext uri="{FF2B5EF4-FFF2-40B4-BE49-F238E27FC236}">
                <a16:creationId xmlns:a16="http://schemas.microsoft.com/office/drawing/2014/main" id="{0D383B3D-DCCE-974F-8E55-460843B934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355" r="15106" b="2"/>
          <a:stretch/>
        </p:blipFill>
        <p:spPr>
          <a:xfrm>
            <a:off x="4100677" y="3428992"/>
            <a:ext cx="4087368" cy="3429000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95D29923-C539-624B-83A1-8FF89F4D4E9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232" r="11690" b="2"/>
          <a:stretch/>
        </p:blipFill>
        <p:spPr>
          <a:xfrm>
            <a:off x="-27181" y="3404279"/>
            <a:ext cx="4059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64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Office-tema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Morten Bo Søndergaard Svendsen</dc:creator>
  <cp:lastModifiedBy>Morten Bo Søndergaard Svendsen</cp:lastModifiedBy>
  <cp:revision>1</cp:revision>
  <dcterms:created xsi:type="dcterms:W3CDTF">2021-10-29T05:00:26Z</dcterms:created>
  <dcterms:modified xsi:type="dcterms:W3CDTF">2021-10-29T05:57:31Z</dcterms:modified>
</cp:coreProperties>
</file>

<file path=docProps/thumbnail.jpeg>
</file>